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sldIdLst>
    <p:sldId id="258" r:id="rId2"/>
    <p:sldId id="260" r:id="rId3"/>
    <p:sldId id="256" r:id="rId4"/>
    <p:sldId id="259" r:id="rId5"/>
    <p:sldId id="257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3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gif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148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729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701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2809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988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573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394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87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942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012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568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41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575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158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760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09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248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46B7AF1-3669-4C7A-B9F5-1CFBBD2BD637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2FA7C10C-5386-4B59-A0C1-37933BD8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1415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7E400-78A4-E488-3477-8C362C7E4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008" y="3109830"/>
            <a:ext cx="5811983" cy="638340"/>
          </a:xfrm>
        </p:spPr>
        <p:txBody>
          <a:bodyPr>
            <a:normAutofit fontScale="90000"/>
          </a:bodyPr>
          <a:lstStyle/>
          <a:p>
            <a:r>
              <a:rPr lang="en-US" dirty="0"/>
              <a:t>Shaders in Godot Pt 2</a:t>
            </a:r>
          </a:p>
        </p:txBody>
      </p:sp>
      <p:pic>
        <p:nvPicPr>
          <p:cNvPr id="2050" name="Picture 2" descr="Godot Engine (@godotengine) / X">
            <a:extLst>
              <a:ext uri="{FF2B5EF4-FFF2-40B4-BE49-F238E27FC236}">
                <a16:creationId xmlns:a16="http://schemas.microsoft.com/office/drawing/2014/main" id="{2D9A978C-416D-52C3-1F5B-EA02C473D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747" y="3198668"/>
            <a:ext cx="460664" cy="460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8421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BD6BA-D925-8DCB-A8FC-7ECB1318D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Godot?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69A53-1251-238B-E25E-E4FEE9478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</a:t>
            </a:r>
          </a:p>
          <a:p>
            <a:r>
              <a:rPr lang="en-US" dirty="0"/>
              <a:t>Easily Modifiable</a:t>
            </a:r>
          </a:p>
          <a:p>
            <a:r>
              <a:rPr lang="en-US" dirty="0"/>
              <a:t>Easy to Learn and Use</a:t>
            </a:r>
          </a:p>
          <a:p>
            <a:r>
              <a:rPr lang="en-US" dirty="0"/>
              <a:t>Consistently Updated</a:t>
            </a:r>
          </a:p>
          <a:p>
            <a:r>
              <a:rPr lang="en-US" dirty="0"/>
              <a:t>Lots of Community Support</a:t>
            </a:r>
          </a:p>
          <a:p>
            <a:r>
              <a:rPr lang="en-US" dirty="0"/>
              <a:t>Large Library of Open Source Code and Assets</a:t>
            </a:r>
          </a:p>
        </p:txBody>
      </p:sp>
      <p:pic>
        <p:nvPicPr>
          <p:cNvPr id="1026" name="Picture 2" descr="Godot Engine (@godotengine) / X">
            <a:extLst>
              <a:ext uri="{FF2B5EF4-FFF2-40B4-BE49-F238E27FC236}">
                <a16:creationId xmlns:a16="http://schemas.microsoft.com/office/drawing/2014/main" id="{2A2E21C2-9E5C-8735-3440-62706C227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185" y="0"/>
            <a:ext cx="3047815" cy="3047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611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CBC9B-73E6-AC0C-3570-58850B179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86298" y="494015"/>
            <a:ext cx="4819403" cy="1258400"/>
          </a:xfrm>
        </p:spPr>
        <p:txBody>
          <a:bodyPr>
            <a:normAutofit fontScale="90000"/>
          </a:bodyPr>
          <a:lstStyle/>
          <a:p>
            <a:r>
              <a:rPr lang="en-US" dirty="0"/>
              <a:t>Vertex Shaders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42D636-BCFA-94ED-A914-1E192ED7F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9594" y="1752414"/>
            <a:ext cx="5333998" cy="2998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AD4A02-21E5-398C-B0E5-0517616AC091}"/>
              </a:ext>
            </a:extLst>
          </p:cNvPr>
          <p:cNvSpPr txBox="1"/>
          <p:nvPr/>
        </p:nvSpPr>
        <p:spPr>
          <a:xfrm>
            <a:off x="362197" y="4816468"/>
            <a:ext cx="11170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- godotshaders.com</a:t>
            </a:r>
          </a:p>
        </p:txBody>
      </p:sp>
      <p:pic>
        <p:nvPicPr>
          <p:cNvPr id="3074" name="Picture 2" descr="Godot Engine (@godotengine) / X">
            <a:extLst>
              <a:ext uri="{FF2B5EF4-FFF2-40B4-BE49-F238E27FC236}">
                <a16:creationId xmlns:a16="http://schemas.microsoft.com/office/drawing/2014/main" id="{17951B9B-F298-9C1B-2B3E-ADEE133DE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9644" y="4735056"/>
            <a:ext cx="250371" cy="250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DB284CA-8A58-45C1-31BC-A7AE4E1AD9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001" y="1702949"/>
            <a:ext cx="5507404" cy="3097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E80FB1-D3F4-E338-0A3B-9E3107B54FDF}"/>
              </a:ext>
            </a:extLst>
          </p:cNvPr>
          <p:cNvSpPr txBox="1"/>
          <p:nvPr/>
        </p:nvSpPr>
        <p:spPr>
          <a:xfrm>
            <a:off x="10806545" y="4760690"/>
            <a:ext cx="11170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- godotshaders.com</a:t>
            </a:r>
          </a:p>
        </p:txBody>
      </p:sp>
    </p:spTree>
    <p:extLst>
      <p:ext uri="{BB962C8B-B14F-4D97-AF65-F5344CB8AC3E}">
        <p14:creationId xmlns:p14="http://schemas.microsoft.com/office/powerpoint/2010/main" val="3164988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2797B-56E2-9CD5-1019-450CD4D3F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They 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29BF5-BB64-AAB6-4B24-FC8460941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reshape a mesh</a:t>
            </a:r>
          </a:p>
          <a:p>
            <a:r>
              <a:rPr lang="en-US" dirty="0"/>
              <a:t>Runs on every point on a mesh at once</a:t>
            </a:r>
          </a:p>
          <a:p>
            <a:r>
              <a:rPr lang="en-US" dirty="0"/>
              <a:t>Executed </a:t>
            </a:r>
            <a:r>
              <a:rPr lang="en-US"/>
              <a:t>on GPU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02CFAB-EC00-00D3-EF25-523BDE586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650" y="4411520"/>
            <a:ext cx="4559540" cy="1369792"/>
          </a:xfrm>
          <a:prstGeom prst="rect">
            <a:avLst/>
          </a:prstGeom>
        </p:spPr>
      </p:pic>
      <p:pic>
        <p:nvPicPr>
          <p:cNvPr id="4098" name="Picture 2" descr="Godot Engine (@godotengine) / X">
            <a:extLst>
              <a:ext uri="{FF2B5EF4-FFF2-40B4-BE49-F238E27FC236}">
                <a16:creationId xmlns:a16="http://schemas.microsoft.com/office/drawing/2014/main" id="{116303E3-EF1A-2FC9-93D1-9B1766691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4622" y="5549744"/>
            <a:ext cx="231568" cy="231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582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Godot Engine (@godotengine) / X">
            <a:extLst>
              <a:ext uri="{FF2B5EF4-FFF2-40B4-BE49-F238E27FC236}">
                <a16:creationId xmlns:a16="http://schemas.microsoft.com/office/drawing/2014/main" id="{BE2A181B-0A3C-B517-2665-2192D1094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76951"/>
            <a:ext cx="281049" cy="281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vertex example">
            <a:hlinkClick r:id="" action="ppaction://media"/>
            <a:extLst>
              <a:ext uri="{FF2B5EF4-FFF2-40B4-BE49-F238E27FC236}">
                <a16:creationId xmlns:a16="http://schemas.microsoft.com/office/drawing/2014/main" id="{EF1AA988-C63B-9B81-33C0-8B9938FAE6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518" y="631979"/>
            <a:ext cx="9944964" cy="559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474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05E74-72B2-6B15-4A78-861852AAE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Shaders for Post Processing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096CD3DA-13F2-73B8-155B-00BD1BC31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23802"/>
            <a:ext cx="6045529" cy="3400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1DBF8A-44B2-167E-C3F5-8739DF4E6BC0}"/>
              </a:ext>
            </a:extLst>
          </p:cNvPr>
          <p:cNvSpPr txBox="1"/>
          <p:nvPr/>
        </p:nvSpPr>
        <p:spPr>
          <a:xfrm>
            <a:off x="11164017" y="5324412"/>
            <a:ext cx="11170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- godotshaders.com</a:t>
            </a:r>
          </a:p>
        </p:txBody>
      </p:sp>
      <p:pic>
        <p:nvPicPr>
          <p:cNvPr id="6" name="Picture 2" descr="Godot Engine (@godotengine) / X">
            <a:extLst>
              <a:ext uri="{FF2B5EF4-FFF2-40B4-BE49-F238E27FC236}">
                <a16:creationId xmlns:a16="http://schemas.microsoft.com/office/drawing/2014/main" id="{17208622-3900-6826-5378-5F9C2D8DD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2778" y="4225637"/>
            <a:ext cx="239485" cy="23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BAA4F2D-76F3-65E6-7286-4643C3E91F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46" y="1981735"/>
            <a:ext cx="5830905" cy="328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782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BBE36-B0B3-817F-44CF-934179AE3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Shaders for Post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51FBF-7852-20ED-DDFF-B95B012C8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useful for a lot of different effects</a:t>
            </a:r>
          </a:p>
          <a:p>
            <a:r>
              <a:rPr lang="en-US" dirty="0"/>
              <a:t>A bit more complicated to set up and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096984-0EA5-2EE3-E019-EDF3E3876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4621" y="3093523"/>
            <a:ext cx="5544558" cy="35982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70B151-6648-10B2-82BE-C70DD53E1517}"/>
              </a:ext>
            </a:extLst>
          </p:cNvPr>
          <p:cNvSpPr txBox="1"/>
          <p:nvPr/>
        </p:nvSpPr>
        <p:spPr>
          <a:xfrm>
            <a:off x="8728363" y="1126610"/>
            <a:ext cx="3994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pt 2</a:t>
            </a:r>
          </a:p>
        </p:txBody>
      </p:sp>
      <p:pic>
        <p:nvPicPr>
          <p:cNvPr id="7" name="Picture 2" descr="Godot Engine (@godotengine) / X">
            <a:extLst>
              <a:ext uri="{FF2B5EF4-FFF2-40B4-BE49-F238E27FC236}">
                <a16:creationId xmlns:a16="http://schemas.microsoft.com/office/drawing/2014/main" id="{169276EE-621A-410F-00EA-7033064E7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8354" y="952191"/>
            <a:ext cx="239485" cy="23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0520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Godot Engine (@godotengine) / X">
            <a:extLst>
              <a:ext uri="{FF2B5EF4-FFF2-40B4-BE49-F238E27FC236}">
                <a16:creationId xmlns:a16="http://schemas.microsoft.com/office/drawing/2014/main" id="{940439D6-9541-907B-3A05-8B1C9D89A5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9485" cy="23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ost processing">
            <a:hlinkClick r:id="" action="ppaction://media"/>
            <a:extLst>
              <a:ext uri="{FF2B5EF4-FFF2-40B4-BE49-F238E27FC236}">
                <a16:creationId xmlns:a16="http://schemas.microsoft.com/office/drawing/2014/main" id="{1BBFBC59-6431-9373-0543-FC2A399413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5099" y="587868"/>
            <a:ext cx="10101801" cy="568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891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520</TotalTime>
  <Words>92</Words>
  <Application>Microsoft Office PowerPoint</Application>
  <PresentationFormat>Widescreen</PresentationFormat>
  <Paragraphs>21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Corbel</vt:lpstr>
      <vt:lpstr>Depth</vt:lpstr>
      <vt:lpstr>Shaders in Godot Pt 2</vt:lpstr>
      <vt:lpstr>Why Godot?</vt:lpstr>
      <vt:lpstr>Vertex Shaders</vt:lpstr>
      <vt:lpstr>What They Are</vt:lpstr>
      <vt:lpstr>PowerPoint Presentation</vt:lpstr>
      <vt:lpstr>Shaders for Post Processing</vt:lpstr>
      <vt:lpstr>Shaders for Post Processing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Dillon Hines</dc:creator>
  <cp:lastModifiedBy>Dillon Hines</cp:lastModifiedBy>
  <cp:revision>18</cp:revision>
  <dcterms:created xsi:type="dcterms:W3CDTF">2023-11-28T04:20:19Z</dcterms:created>
  <dcterms:modified xsi:type="dcterms:W3CDTF">2023-12-05T04:35:22Z</dcterms:modified>
</cp:coreProperties>
</file>

<file path=docProps/thumbnail.jpeg>
</file>